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63" r:id="rId2"/>
    <p:sldId id="264" r:id="rId3"/>
    <p:sldId id="265" r:id="rId4"/>
    <p:sldId id="267" r:id="rId5"/>
    <p:sldId id="266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71" autoAdjust="0"/>
  </p:normalViewPr>
  <p:slideViewPr>
    <p:cSldViewPr>
      <p:cViewPr>
        <p:scale>
          <a:sx n="59" d="100"/>
          <a:sy n="59" d="100"/>
        </p:scale>
        <p:origin x="96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332656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i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i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Топтық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Л.М.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Веккер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«Информационная теория психических процессов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Психофизиканың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Фехнерден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Дж.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Гибсонға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Стимуляция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жайлы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түсінік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өлшемді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шкалалау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Сенсорлық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сапаларды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Г.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Фехнердің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психофизикасы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16913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6336704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Жоспар:</a:t>
            </a:r>
            <a:endParaRPr lang="kk-KZ" sz="28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Топтық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не?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Кысқаша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тренинг.</a:t>
            </a:r>
          </a:p>
          <a:p>
            <a:pPr marL="342900" indent="-342900">
              <a:buAutoNum type="arabicPeriod"/>
            </a:pP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Информационная теория психических процессов (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Л.М.Веккер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>
              <a:buAutoNum type="arabicPeriod"/>
            </a:pP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Психофизика.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Психофизиканың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Дж.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Гибсон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психофизикаға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үлесі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Стимуляция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жайлы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түсінік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Сенсорлық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сапаларды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Г.Фехнердің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пихофизикасы</a:t>
            </a:r>
            <a:r>
              <a:rPr lang="ru-RU" sz="2800" i="1" dirty="0" smtClean="0">
                <a:solidFill>
                  <a:schemeClr val="tx2"/>
                </a:solidFill>
              </a:rPr>
              <a:t>.</a:t>
            </a:r>
            <a:r>
              <a:rPr lang="ru-RU" sz="2800" i="1" dirty="0">
                <a:solidFill>
                  <a:schemeClr val="tx2"/>
                </a:solidFill>
              </a:rPr>
              <a:t/>
            </a:r>
            <a:br>
              <a:rPr lang="ru-RU" sz="2800" i="1" dirty="0">
                <a:solidFill>
                  <a:schemeClr val="tx2"/>
                </a:solidFill>
              </a:rPr>
            </a:br>
            <a:endParaRPr lang="ru-RU" sz="2800" i="1" dirty="0" smtClean="0">
              <a:solidFill>
                <a:schemeClr val="tx2"/>
              </a:solidFill>
            </a:endParaRP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1027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260648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Топтық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не?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Кысқаша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тренинг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406" y="830108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2400" dirty="0" smtClean="0"/>
              <a:t>Топтық жұмыс ол қандай да бір жұмысты жан жақты ашу. 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672138"/>
            <a:ext cx="711964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C00000"/>
                </a:solidFill>
              </a:rPr>
              <a:t>Посылка</a:t>
            </a:r>
          </a:p>
          <a:p>
            <a:pPr algn="ctr"/>
            <a:r>
              <a:rPr lang="kk-KZ" sz="2800" dirty="0" smtClean="0"/>
              <a:t>Участники стоят в кругу, близко друг к другу. Руки держат на коленях соседей. Один из участников «отпрвляет пасылку», легко хлопнув по ноге одного из соседей. Сигнал должен быть передан, как можноскорее и вурнуться по кругу к своему автору. Возможны варианты сигналов ( различное количество или виды движений)</a:t>
            </a:r>
          </a:p>
          <a:p>
            <a:pPr algn="ctr"/>
            <a:endParaRPr lang="kk-KZ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52539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76672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Информационная теория психических процессов (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Л.М.Веккер</a:t>
            </a:r>
            <a:r>
              <a:rPr lang="ru-RU" sz="2800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628800"/>
            <a:ext cx="770485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2000" dirty="0" smtClean="0"/>
              <a:t>Учебное пособие посвещено фундаментальным исследованям в области природной организации психики</a:t>
            </a:r>
            <a:r>
              <a:rPr lang="ru-RU" sz="2000" dirty="0" smtClean="0"/>
              <a:t>,</a:t>
            </a:r>
            <a:r>
              <a:rPr lang="ru-RU" sz="2000" dirty="0"/>
              <a:t> </a:t>
            </a:r>
            <a:r>
              <a:rPr lang="ru-RU" sz="2000" dirty="0" smtClean="0"/>
              <a:t>связанным с  изучением тайны психических явлений,  созданием концептуального «моста»  между мозгом и сознанием. Основные вопросы, рассматриваемые в монографии – соотношение психического нервного, внутреннего и внешнего , идеального и материального. Оригинальная концепция психологии  как система охватывает анализ психических явлений от тактильных ощущений до мыслительных и эмоциональных процессов. Среди обсуждаемых вопросов уникальная роль  </a:t>
            </a:r>
            <a:r>
              <a:rPr lang="ru-RU" sz="2000" dirty="0" err="1" smtClean="0"/>
              <a:t>тактильнокинестетической</a:t>
            </a:r>
            <a:r>
              <a:rPr lang="ru-RU" sz="2000" dirty="0" smtClean="0"/>
              <a:t> модальности в формирований образа, анализ иерархии (мышления, памяти, внимания, эмоций, воли, и др.) и их эмпирических характеристик, историко-философский анализ основных психологических подходов к изучению природы психики.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873069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404664"/>
            <a:ext cx="57606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dirty="0" smtClean="0">
                <a:solidFill>
                  <a:srgbClr val="FF0000"/>
                </a:solidFill>
              </a:rPr>
              <a:t>Психофизика</a:t>
            </a:r>
            <a:r>
              <a:rPr lang="kk-KZ" sz="3600" dirty="0">
                <a:solidFill>
                  <a:srgbClr val="FF0000"/>
                </a:solidFill>
              </a:rPr>
              <a:t>. Психофизиканың дамуы.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1628800"/>
            <a:ext cx="806489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Психофизика – узкая область физиологии, изучающая взаимодействие между объективно измеримыми физическими процессами и субъективными ощущениями. Основы психофизики заложили немецкие исследователи Х</a:t>
            </a:r>
            <a:r>
              <a:rPr lang="kk-KZ" dirty="0" smtClean="0"/>
              <a:t>ІХ</a:t>
            </a:r>
            <a:r>
              <a:rPr lang="ru-RU" dirty="0" smtClean="0"/>
              <a:t> в. Густав Теодор </a:t>
            </a:r>
            <a:r>
              <a:rPr lang="ru-RU" dirty="0" err="1" smtClean="0"/>
              <a:t>Фехнер</a:t>
            </a:r>
            <a:r>
              <a:rPr lang="ru-RU" dirty="0" smtClean="0"/>
              <a:t> и Эрнст Генрих Вебер. </a:t>
            </a:r>
          </a:p>
          <a:p>
            <a:pPr algn="just"/>
            <a:r>
              <a:rPr lang="ru-RU" dirty="0" err="1" smtClean="0"/>
              <a:t>Фехнер</a:t>
            </a:r>
            <a:r>
              <a:rPr lang="ru-RU" dirty="0" smtClean="0"/>
              <a:t> ввёл различие между внешней и внутренней психофизикой. В то время как внешняя психофизика измеряет взаимосвязь между раздражением и органами чувств, внутренняя психофизика занимается связями между нейронными процессами и переживаниями. Одна из важнейших проблем психофизики является изучение величин абсолютного порога физиологического ощущения. Первые исследования в этом направлении были осуществлены в 1834 году Эрнстом Вебером. Исследования Вебера при помощи разработанного им эстезиометра (циркуль Вебера) позволили сделать вывод, что рецепторы органов чувств имеют ограниченную чувствительность и определенный абсолютный порог чувствительности. Измерение порога чувствительности дает возможность количественно определить величину сенсорного дефицита для различных органов чувств.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67795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404664"/>
            <a:ext cx="58326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Дж.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Гибсон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психофизикаға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үлесі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1628800"/>
            <a:ext cx="74888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Джеймс Джером </a:t>
            </a:r>
            <a:r>
              <a:rPr lang="ru-RU" dirty="0" err="1" smtClean="0"/>
              <a:t>Гибсон</a:t>
            </a:r>
            <a:r>
              <a:rPr lang="ru-RU" dirty="0" smtClean="0"/>
              <a:t> – американский психолог, считающийся одним из известнейших когнитивных психологов в области зрительного восприятия ХХ века. </a:t>
            </a:r>
            <a:r>
              <a:rPr lang="ru-RU" dirty="0" err="1" smtClean="0"/>
              <a:t>Гибсон</a:t>
            </a:r>
            <a:r>
              <a:rPr lang="ru-RU" dirty="0" smtClean="0"/>
              <a:t> поддерживал идею « прямого восприятия» или «прямого реализма», противопоставляя её </a:t>
            </a:r>
            <a:r>
              <a:rPr lang="ru-RU" dirty="0" err="1" smtClean="0"/>
              <a:t>когнитивистской</a:t>
            </a:r>
            <a:r>
              <a:rPr lang="ru-RU" dirty="0" smtClean="0"/>
              <a:t> идее «непрямого реализма». Согласно теории прямого восприятия </a:t>
            </a:r>
            <a:r>
              <a:rPr lang="ru-RU" dirty="0" err="1" smtClean="0"/>
              <a:t>Гибсона</a:t>
            </a:r>
            <a:r>
              <a:rPr lang="ru-RU" dirty="0" smtClean="0"/>
              <a:t>, восприятие может быть сведено к потокам информации в рецепторах органов чувств, отражающими также и контекст чувственного опыта. Среда и сопровождающая перцепцию активность субъекта в достаточной степени структурируют стимульную информацию. Стимульная информация чувственного опыта и комплексные процессы восприятия не опосредуется никакими другими более высокого уровня когнитивными процессами, процессами происходящими в головном мозге. Свой новый подход </a:t>
            </a:r>
            <a:r>
              <a:rPr lang="ru-RU" dirty="0" err="1" smtClean="0"/>
              <a:t>Гибсон</a:t>
            </a:r>
            <a:r>
              <a:rPr lang="ru-RU" dirty="0" smtClean="0"/>
              <a:t> назвал экологической психологией. Модель восприятия </a:t>
            </a:r>
            <a:r>
              <a:rPr lang="ru-RU" dirty="0" err="1" smtClean="0"/>
              <a:t>Гибсона</a:t>
            </a:r>
            <a:r>
              <a:rPr lang="ru-RU" dirty="0" smtClean="0"/>
              <a:t> называется экологической поскольку он исследует восприятие так как оно происходит не в </a:t>
            </a:r>
            <a:r>
              <a:rPr lang="ru-RU" dirty="0" err="1" smtClean="0"/>
              <a:t>искуственных</a:t>
            </a:r>
            <a:r>
              <a:rPr lang="ru-RU" dirty="0" smtClean="0"/>
              <a:t> условиях эксперимента с обедненной контекстуальной информацией, а в комплексной среде  повседневной действительности.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292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260648"/>
            <a:ext cx="60486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Стимуляция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жайлы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түсінік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Сенсорлық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сапаларды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92" y="1337866"/>
            <a:ext cx="77048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/>
              <a:t>Стимул </a:t>
            </a:r>
            <a:r>
              <a:rPr lang="ru-RU" sz="2400" dirty="0" smtClean="0"/>
              <a:t>– внешние факторы, в качестве которых могут выступать действие других людей, материальные предметы, ожидания, </a:t>
            </a:r>
            <a:r>
              <a:rPr lang="ru-RU" sz="2400" dirty="0" err="1" smtClean="0"/>
              <a:t>предоставляющиеся</a:t>
            </a:r>
            <a:r>
              <a:rPr lang="ru-RU" sz="2400" dirty="0" smtClean="0"/>
              <a:t> возможности и т.д. </a:t>
            </a:r>
          </a:p>
          <a:p>
            <a:pPr algn="just"/>
            <a:r>
              <a:rPr lang="ru-RU" sz="2400" dirty="0" smtClean="0"/>
              <a:t>В физиологии стимулом называется изменение во внешней или внутренней среде, воздействующее на рецептор и вызывающее рефлекторную реакцию. При длительности сохранения стимула, реакция рецепторов ослабевает, происходит сенсорная адаптация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95045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60648"/>
            <a:ext cx="63367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Г.Фехнердің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пихофизикасы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908720"/>
            <a:ext cx="72728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Густав Теодор  </a:t>
            </a:r>
            <a:r>
              <a:rPr lang="ru-RU" sz="2000" b="1" dirty="0" err="1" smtClean="0"/>
              <a:t>Фехнер</a:t>
            </a:r>
            <a:r>
              <a:rPr lang="ru-RU" sz="2000" b="1" dirty="0" smtClean="0"/>
              <a:t> </a:t>
            </a:r>
            <a:r>
              <a:rPr lang="ru-RU" sz="2000" dirty="0" smtClean="0"/>
              <a:t>– немецкий психолог, один из первых экспериментальных психологов, основоположник психофизиологии и психофизики. </a:t>
            </a:r>
            <a:r>
              <a:rPr lang="ru-RU" sz="2000" dirty="0" err="1" smtClean="0"/>
              <a:t>Фехнер</a:t>
            </a:r>
            <a:r>
              <a:rPr lang="ru-RU" sz="2000" dirty="0" smtClean="0"/>
              <a:t> был убежденным идеалистом и объективные законы психических явлений открывал для обоснования научного статуса за «светлой» «духовной» реальностью, которая по его мнению, имеет приоритет над «теневой» материальной. Он считал одушевленными даже небесные тела.</a:t>
            </a:r>
          </a:p>
          <a:p>
            <a:pPr algn="just"/>
            <a:r>
              <a:rPr lang="ru-RU" sz="2000" dirty="0" smtClean="0"/>
              <a:t>Он выдвинул идею создания науки психофизики, предмет который – закономерные соотношения двух рядов явлений: психических и физических, связанных чисто функционально. Идеи психофизики, изложенные в работе «Элементы психофизики»(1860), оказали огромное влияние на зарождающуюся экспериментальную психологию. 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174926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332656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dirty="0" smtClean="0">
                <a:solidFill>
                  <a:srgbClr val="FF0000"/>
                </a:solidFill>
              </a:rPr>
              <a:t>Анализ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1196752"/>
            <a:ext cx="655272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ортындылай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айтқанда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психофихика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ілімі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ХІХ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ғасырда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әлемге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таныла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Фехнер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Вебердің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экспериметтерінің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психофизиканың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қайдан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болғанын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түсіндік</a:t>
            </a:r>
            <a:r>
              <a:rPr lang="ru-RU" sz="2400" dirty="0" smtClean="0"/>
              <a:t>. 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Ал стимул болса адамның физиологиясындағы тұрақты факторлардың бірі. Стимулдың көмегімен біз өз мақсаттарымызға жете аламыз. 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Веккрдің тұжырымбамасы бойынша адамның миы мен сансының арасында белгілі бір көпір болады деген. Менім ойымша осы ғалымдардың көмегімен біз психологияда алдыға карай бір қадам жасадық.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65583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317</TotalTime>
  <Words>794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Сетка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Пайдаланған әдебиеттер:</dc:title>
  <dc:creator>User</dc:creator>
  <cp:lastModifiedBy>aigerim.turehanova</cp:lastModifiedBy>
  <cp:revision>30</cp:revision>
  <dcterms:created xsi:type="dcterms:W3CDTF">2015-09-24T22:02:38Z</dcterms:created>
  <dcterms:modified xsi:type="dcterms:W3CDTF">2015-11-13T11:53:29Z</dcterms:modified>
</cp:coreProperties>
</file>